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0FB4-DFF4-237E-7FE6-4E9EFCD24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62A02-858E-9BE8-42F5-31AD125E7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888EE-5E3D-C44C-52BD-8A59D0B4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29442-CD23-F3BC-E541-249400BE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3782D-3006-A740-28A2-1BAB5B4D6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A4AF-46ED-B092-D115-932FE852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824FA-822C-2471-BC84-7B7C49E35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D3075-E89D-AB53-9880-1856D96F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1BC4C-F862-A5C5-234A-CB88987D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FAFF0-5D47-13D7-C9DE-3D4BCBC4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27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1458AE-D324-4EE0-E458-7529BBCA1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EF7A1-78E1-97CA-2C71-F29C63187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AC4B1-F3FA-7983-AED5-9A9BA01C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FBB86-C91E-A9B3-1395-99CE85A0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9D86D-9A8C-8D1E-5C46-F590C282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6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576A-17DE-1EED-8371-0DB0F210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E099-ACE4-6A72-170D-81DA91F7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4DA92-3030-AA47-9016-F97CF51E6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96432-5670-EF9A-1D7B-7E5D79C2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24000-471B-2B40-9C31-AB940053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E7473-6491-29C0-396A-AE2313F1A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0ED8D-6C3B-0990-3F1B-CB37C8762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73FC2-4A6C-264B-FC46-B6FC057F9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8AFCD-FDEE-95F8-785F-5A5CA1E2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8968-5C08-E365-6E65-9584670B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2655-BFE1-B7BF-23BB-AA42CD81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9EC8-99C5-EBB5-0B30-B2D37DD979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D6DE4-F3DF-47D9-6F69-A1E1E3947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9032C-EA43-B2E7-52B6-F18A7FAA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13FDC-4979-50FD-AD11-CBC74C56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999B0-6B56-E31E-063B-B76B1BCFE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1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F340-B69E-6A91-D5AD-E06F10B4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55AE6-1A41-E998-B7C4-2369278C0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9884B-03A6-F3CD-C482-18C3143FC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7F9F0F-18BC-F563-6D0D-9A881994E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C9359-D223-4DCF-5E35-9DCADB250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4FE5E-7BE3-979E-218F-481B4959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C0ECE0-CFAB-C563-E2FD-2599AAB2F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0EC33E-9FC5-0744-AAD9-E3FAF81D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A379-F8F7-67E1-44BE-7C9E290A1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260C4-9327-4E18-7660-2464F577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547FA-A3A7-99B1-3D8C-B8B8BD38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61DCC-04E1-C59D-39E4-B4CB5C45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0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89E53-F1C6-9270-0429-5D20777E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5E9931-83F7-DA1A-3A48-570AD050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E0852-F47C-FB2E-FB05-AB6BAD7F1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5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31A8-B391-08D4-A0ED-53882661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9662-6EB8-B28E-F99C-066C6343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C1909-E40C-8948-B89F-1FD989592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A05F8-814F-16FA-8FD7-35879169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7252-DF91-2CF9-0745-02DD742B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8B509-66BB-BB2A-D66E-EA0ACA65E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5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060C-8BDB-9CF6-5047-048B02C6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6071B-76C0-CD81-B71D-E2439B885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72D50-5B2E-5C8C-40B8-29DA4636B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7644B-C490-B5F8-4FB7-527D0046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F78A3-BB74-E739-2D9A-5D6AB00F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508E2-05E6-1725-E169-FF67A522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0F4B57-2E0C-4598-2EAE-9D50FF89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C9F46-D203-EF93-48B8-F953C640D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7A17C-11C6-677A-6602-7E360AF9F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944FD1-1F24-447F-9976-ED1340C00D9E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57687-1E7F-F9CD-A7E3-70CC1D12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55B6F-087E-40C3-9F5B-7410E49AA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355F40-31B1-4624-8F82-B69B13A7F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6F042-B26D-4C13-5AA8-E35C196F7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9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38A56-4BF7-602D-917E-6289AA5C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82FA0B-C872-BB68-B274-D51DE29D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9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45C99-3948-AF03-1B12-0044497D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7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C1966-D126-0E19-84CB-E02C97DD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6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D20AD-23BD-351D-70DF-4DAC67D0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80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1A5E9-52F7-AAB3-9BD2-7C7CCB22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4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74EBF-3DA5-3417-FC65-879164D2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4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1ACAB-AB31-6EB1-2F66-910FEF385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61A5E-0BEF-3A86-1AEF-C0117A826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72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3</cp:revision>
  <dcterms:created xsi:type="dcterms:W3CDTF">2024-05-21T16:08:10Z</dcterms:created>
  <dcterms:modified xsi:type="dcterms:W3CDTF">2024-05-21T16:13:45Z</dcterms:modified>
</cp:coreProperties>
</file>